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635F-873E-4C69-A03B-07061E75536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DAD8-D3E1-4240-8420-61C5B68D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6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635F-873E-4C69-A03B-07061E755363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DAD8-D3E1-4240-8420-61C5B68D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Методологические проблемы антропогенного ландшафтоведения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Лесохозяйственный ландшафт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Техногенный ландшафт (карьер Глушковичи)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1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Техногенный ландшафт (Солигорск)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9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5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Сельскохозяйственный ландшафт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Селитебный ландшафт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Лесовосстановительный ландшафт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4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1FE7A7-F9E0-4BC6-AFBF-CA1D5A202D08}"/>
</file>

<file path=customXml/itemProps2.xml><?xml version="1.0" encoding="utf-8"?>
<ds:datastoreItem xmlns:ds="http://schemas.openxmlformats.org/officeDocument/2006/customXml" ds:itemID="{37E2079D-6A12-44B0-9B09-3F87FA654877}"/>
</file>

<file path=customXml/itemProps3.xml><?xml version="1.0" encoding="utf-8"?>
<ds:datastoreItem xmlns:ds="http://schemas.openxmlformats.org/officeDocument/2006/customXml" ds:itemID="{4F1A92F6-8069-4C8C-A02F-CD71396EB96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Методологические проблемы антропогенного ландшафтоведения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Сельскохозяйственный ландшафт</vt:lpstr>
      <vt:lpstr>Селитебный ландшафт</vt:lpstr>
      <vt:lpstr>Лесовосстановительный ландшафт</vt:lpstr>
      <vt:lpstr>Лесохозяйственный ландшафт</vt:lpstr>
      <vt:lpstr>Техногенный ландшафт (карьер Глушковичи)</vt:lpstr>
      <vt:lpstr>Техногенный ландшафт (Солигорск)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проблемы антропогенного ландшафтоведения</dc:title>
  <dc:creator>Ангу</dc:creator>
  <cp:lastModifiedBy>Ангу</cp:lastModifiedBy>
  <cp:revision>1</cp:revision>
  <dcterms:created xsi:type="dcterms:W3CDTF">2013-04-05T17:07:04Z</dcterms:created>
  <dcterms:modified xsi:type="dcterms:W3CDTF">2013-04-05T17:07:04Z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